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"/>
  </p:notesMasterIdLst>
  <p:handoutMasterIdLst>
    <p:handoutMasterId r:id="rId7"/>
  </p:handoutMasterIdLst>
  <p:sldIdLst>
    <p:sldId id="262" r:id="rId2"/>
    <p:sldId id="263" r:id="rId3"/>
    <p:sldId id="264" r:id="rId4"/>
    <p:sldId id="265" r:id="rId5"/>
  </p:sldIdLst>
  <p:sldSz cx="9144000" cy="6858000" type="screen4x3"/>
  <p:notesSz cx="6799263" cy="98758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368" y="102"/>
      </p:cViewPr>
      <p:guideLst>
        <p:guide orient="horz" pos="2160"/>
        <p:guide pos="27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007E0BE8-EB9D-495E-B01B-14721D3AF8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E62BD89-B225-4DEF-9A70-430FFE90D12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ECC07C5F-1BDD-4165-934A-4A160A8E6D3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125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FF857592-E08D-433C-A402-CC550165EA6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2125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D5AB461-6969-4C2E-AD0D-F3F7CEB296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D6375E76-42F0-48CC-AF31-16DEC52467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C8C0EF3F-81B7-4590-ADAD-2168959845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FF343346-E541-4448-B9A3-CDD268C330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40363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B6663D1B-F63E-42F3-81F8-045CAB90803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7FEF3D62-546B-4C77-9FA1-44CE8F5804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16C2281-FA3A-4F58-BB18-B15D71DF71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b_logo(small-1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3905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455988" y="6237288"/>
            <a:ext cx="22320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AD31CE3D-1C21-4F68-B1B5-12831EDEBE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6E5CD67F-0DF7-4F94-930C-32707F8D9C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92235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FAEB74-59D9-408D-8743-C0ACB179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E9D501B-BB44-4C86-B23A-C2FF9B2B3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D36DF26C-4564-450F-AB8E-F4CBE982E30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61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2590D03-6034-41E5-927B-FD2D664A66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B06E2E-6049-430A-9053-5BCFAFAD0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AB61F102-1436-45FE-B630-216C4048381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587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619F8A-0E99-4CD1-BECF-AD8DB8C38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2C65F6-8519-46BD-A4CE-3E2CA3127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F6A5D899-1BD8-4013-9C3D-3CA4C3B3A02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392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21DBBD-611F-4B96-84C7-71E26593B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9C9D902-184B-4649-9AD7-C20588886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4C74A4E5-278F-4CB5-B72C-78F225596D9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043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ECC532-E03C-4336-9895-CE4588F59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D2F927-6AC3-46B2-9677-AADA7AA639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A88C928-24DA-4EAE-8BBE-ED395CA0B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E0319EFC-87BD-4833-AFAD-B03F939001D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869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39DB97-6FC5-4724-BCFD-E5420A2FF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B3BC45B-BE4D-4859-8DD8-ED68072C0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1DC1005-A063-4521-A2B8-93A4F6BA9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2A9AB34-F6B5-482D-9E1D-37199946FE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998FB59-16FC-47AE-ABD0-7E628FEAAE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137D5BED-62B1-4E8E-9F16-BF1DB8E1229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366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95BEA-1020-47F1-9A73-24F6ADD3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AF62C0C5-448D-43A6-84A0-060558A5C4D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2693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B0263F55-39CC-40AE-A105-BEBCDBDE7AC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097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732102-05A2-4109-839B-F62D37E6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9E5AAB-A38F-43C0-8DF3-97EB27319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97743AB-7DB2-4E4C-A1BA-E11BEAED2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716034C4-F12B-4591-8F57-3E1B8FA2C89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850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0DE0FB-027E-4DFA-BE62-7F3D5F033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CC84CA3-4899-4F36-8AC4-04027DF9E1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B03306A-98DB-4A70-9BF0-F8361A323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A9ED8724-48D3-4E73-A745-A75376C2C41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868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pic>
        <p:nvPicPr>
          <p:cNvPr id="1028" name="Picture 4" descr="db_logo(small-1)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3905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5">
            <a:extLst>
              <a:ext uri="{FF2B5EF4-FFF2-40B4-BE49-F238E27FC236}">
                <a16:creationId xmlns:a16="http://schemas.microsoft.com/office/drawing/2014/main" id="{33CC619C-209C-4B04-B044-2E60934C77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Introduction to Compiler - </a:t>
            </a:r>
            <a:fld id="{E482576D-A903-47BA-825D-216F23078C2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CC"/>
        </a:buClr>
        <a:buSzPct val="60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55000"/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33CC"/>
        </a:buClr>
        <a:buSzPct val="50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F01"/>
        </a:buClr>
        <a:buSzPct val="5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E4A8"/>
        </a:buClr>
        <a:buSzPct val="50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3">
            <a:extLst>
              <a:ext uri="{FF2B5EF4-FFF2-40B4-BE49-F238E27FC236}">
                <a16:creationId xmlns:a16="http://schemas.microsoft.com/office/drawing/2014/main" id="{D1C7A67A-E5D1-4EE0-B7D0-166FD52BB6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Introduction to Compiler - </a:t>
            </a:r>
            <a:fld id="{6E40B49B-6C5A-40BA-96F7-DECEFFBBDB17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/>
              <a:t>與機器無關之最佳化階段</a:t>
            </a:r>
            <a:endParaRPr lang="zh-TW" altLang="en-US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最佳化處理技巧</a:t>
            </a:r>
          </a:p>
          <a:p>
            <a:pPr lvl="1" eaLnBrk="1" hangingPunct="1"/>
            <a:r>
              <a:rPr lang="en-US" altLang="zh-TW" smtClean="0"/>
              <a:t>Elimination of Common Sub-expression)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1447800" y="3581400"/>
            <a:ext cx="2057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90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1" algn="ctr" eaLnBrk="1" hangingPunct="1"/>
            <a:r>
              <a:rPr lang="en-US" altLang="zh-TW" sz="2400">
                <a:latin typeface="Times New Roman" panose="02020603050405020304" pitchFamily="18" charset="0"/>
              </a:rPr>
              <a:t>X:=a+(b*c);</a:t>
            </a:r>
          </a:p>
          <a:p>
            <a:pPr lvl="1" algn="ctr" eaLnBrk="1" hangingPunct="1"/>
            <a:r>
              <a:rPr lang="en-US" altLang="zh-TW" sz="2400">
                <a:latin typeface="Times New Roman" panose="02020603050405020304" pitchFamily="18" charset="0"/>
              </a:rPr>
              <a:t>Y:=D+(b*c);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5257800" y="3581400"/>
            <a:ext cx="2057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90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1" algn="ctr" eaLnBrk="1" hangingPunct="1"/>
            <a:r>
              <a:rPr lang="en-US" altLang="zh-TW" sz="2400">
                <a:latin typeface="Times New Roman" panose="02020603050405020304" pitchFamily="18" charset="0"/>
              </a:rPr>
              <a:t>Temp:=(b*c);</a:t>
            </a:r>
          </a:p>
          <a:p>
            <a:pPr lvl="1" algn="ctr" eaLnBrk="1" hangingPunct="1"/>
            <a:r>
              <a:rPr lang="en-US" altLang="zh-TW" sz="2400">
                <a:latin typeface="Times New Roman" panose="02020603050405020304" pitchFamily="18" charset="0"/>
              </a:rPr>
              <a:t>X:=a+Temp;</a:t>
            </a:r>
          </a:p>
          <a:p>
            <a:pPr lvl="1" algn="ctr" eaLnBrk="1" hangingPunct="1"/>
            <a:r>
              <a:rPr lang="en-US" altLang="zh-TW" sz="2400">
                <a:latin typeface="Times New Roman" panose="02020603050405020304" pitchFamily="18" charset="0"/>
              </a:rPr>
              <a:t>Y:=D+Temp;</a:t>
            </a:r>
          </a:p>
        </p:txBody>
      </p:sp>
      <p:sp>
        <p:nvSpPr>
          <p:cNvPr id="11271" name="AutoShape 6"/>
          <p:cNvSpPr>
            <a:spLocks noChangeArrowheads="1"/>
          </p:cNvSpPr>
          <p:nvPr/>
        </p:nvSpPr>
        <p:spPr bwMode="auto">
          <a:xfrm>
            <a:off x="3886200" y="38862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3">
            <a:extLst>
              <a:ext uri="{FF2B5EF4-FFF2-40B4-BE49-F238E27FC236}">
                <a16:creationId xmlns:a16="http://schemas.microsoft.com/office/drawing/2014/main" id="{AE80772F-1F0D-4DF2-9A61-C30684D244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Introduction to Compiler - </a:t>
            </a:r>
            <a:fld id="{9C23C680-1071-452A-BCCF-5724DD63506A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/>
              <a:t>與機器無關之最佳化階段</a:t>
            </a:r>
            <a:endParaRPr lang="zh-TW" altLang="en-US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最佳化處理技巧</a:t>
            </a:r>
          </a:p>
          <a:p>
            <a:pPr lvl="1" eaLnBrk="1" hangingPunct="1"/>
            <a:r>
              <a:rPr lang="en-US" altLang="zh-TW" smtClean="0"/>
              <a:t>Compile time Computation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676400" y="3810000"/>
            <a:ext cx="1676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>
                <a:latin typeface="Times New Roman" panose="02020603050405020304" pitchFamily="18" charset="0"/>
              </a:rPr>
              <a:t>A=(2*3)+B;  </a:t>
            </a: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5410200" y="3810000"/>
            <a:ext cx="1676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>
                <a:latin typeface="Times New Roman" panose="02020603050405020304" pitchFamily="18" charset="0"/>
              </a:rPr>
              <a:t>A=6+B; </a:t>
            </a:r>
          </a:p>
        </p:txBody>
      </p:sp>
      <p:sp>
        <p:nvSpPr>
          <p:cNvPr id="12295" name="AutoShape 6"/>
          <p:cNvSpPr>
            <a:spLocks noChangeArrowheads="1"/>
          </p:cNvSpPr>
          <p:nvPr/>
        </p:nvSpPr>
        <p:spPr bwMode="auto">
          <a:xfrm>
            <a:off x="3886200" y="41910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3">
            <a:extLst>
              <a:ext uri="{FF2B5EF4-FFF2-40B4-BE49-F238E27FC236}">
                <a16:creationId xmlns:a16="http://schemas.microsoft.com/office/drawing/2014/main" id="{BE223A2A-96E1-4101-905E-D6473B8521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Introduction to Compiler - </a:t>
            </a:r>
            <a:fld id="{329B456F-6EF7-476B-98E2-5F1C78577869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/>
              <a:t>與機器無關之最佳化階段</a:t>
            </a:r>
            <a:endParaRPr lang="zh-TW" alt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最佳化處理技巧</a:t>
            </a:r>
          </a:p>
          <a:p>
            <a:pPr lvl="1" eaLnBrk="1" hangingPunct="1"/>
            <a:r>
              <a:rPr lang="en-US" altLang="zh-TW" smtClean="0"/>
              <a:t>Boolean Expression Optimization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838200" y="3810000"/>
            <a:ext cx="2819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>
                <a:latin typeface="Times New Roman" panose="02020603050405020304" pitchFamily="18" charset="0"/>
              </a:rPr>
              <a:t>If C1 or C2 Then S1</a:t>
            </a:r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5105400" y="3810000"/>
            <a:ext cx="312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400">
                <a:latin typeface="Times New Roman" panose="02020603050405020304" pitchFamily="18" charset="0"/>
              </a:rPr>
              <a:t>If C1 then S1</a:t>
            </a:r>
          </a:p>
          <a:p>
            <a:pPr algn="ctr" eaLnBrk="1" hangingPunct="1"/>
            <a:r>
              <a:rPr lang="en-US" altLang="zh-TW" sz="2400">
                <a:latin typeface="Times New Roman" panose="02020603050405020304" pitchFamily="18" charset="0"/>
              </a:rPr>
              <a:t>Else If C2 then S1</a:t>
            </a:r>
          </a:p>
        </p:txBody>
      </p:sp>
      <p:sp>
        <p:nvSpPr>
          <p:cNvPr id="13319" name="AutoShape 6"/>
          <p:cNvSpPr>
            <a:spLocks noChangeArrowheads="1"/>
          </p:cNvSpPr>
          <p:nvPr/>
        </p:nvSpPr>
        <p:spPr bwMode="auto">
          <a:xfrm>
            <a:off x="3886200" y="41910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3">
            <a:extLst>
              <a:ext uri="{FF2B5EF4-FFF2-40B4-BE49-F238E27FC236}">
                <a16:creationId xmlns:a16="http://schemas.microsoft.com/office/drawing/2014/main" id="{2BD445BB-DE7F-475B-AB5C-FB4F2696C2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Introduction to Compiler - </a:t>
            </a:r>
            <a:fld id="{D83C0D51-0A0D-4CDF-A59D-0D9069D7D1B3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sz="3600" smtClean="0"/>
              <a:t>與機器無關之最佳化階段</a:t>
            </a:r>
            <a:endParaRPr lang="zh-TW" altLang="en-US" sz="480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zh-TW" altLang="en-US" smtClean="0"/>
              <a:t>最佳化處理技巧</a:t>
            </a:r>
          </a:p>
          <a:p>
            <a:pPr lvl="1" eaLnBrk="1" hangingPunct="1"/>
            <a:r>
              <a:rPr lang="en-US" altLang="zh-TW" smtClean="0"/>
              <a:t>Loop Optimization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533400" y="2743200"/>
            <a:ext cx="3200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90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b="1">
                <a:latin typeface="Times New Roman" panose="02020603050405020304" pitchFamily="18" charset="0"/>
              </a:rPr>
              <a:t>Bound:=10;</a:t>
            </a:r>
          </a:p>
          <a:p>
            <a:pPr eaLnBrk="1" hangingPunct="1"/>
            <a:r>
              <a:rPr lang="en-US" altLang="zh-TW" sz="2400" b="1">
                <a:latin typeface="Times New Roman" panose="02020603050405020304" pitchFamily="18" charset="0"/>
              </a:rPr>
              <a:t>While (I&lt;=Bound-2) do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While (I&lt;=10) do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Begin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     X:=1;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     Y:=X+Z;</a:t>
            </a:r>
          </a:p>
          <a:p>
            <a:pPr lvl="1" eaLnBrk="1" hangingPunct="1"/>
            <a:endParaRPr lang="en-US" altLang="zh-TW" sz="2400" b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End;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3505200" y="3733800"/>
            <a:ext cx="1454150" cy="584200"/>
          </a:xfrm>
          <a:prstGeom prst="rightArrow">
            <a:avLst>
              <a:gd name="adj1" fmla="val 50000"/>
              <a:gd name="adj2" fmla="val 62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105400" y="2743200"/>
            <a:ext cx="3200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90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b="1">
                <a:latin typeface="Times New Roman" panose="02020603050405020304" pitchFamily="18" charset="0"/>
              </a:rPr>
              <a:t>Bound:=10;</a:t>
            </a:r>
          </a:p>
          <a:p>
            <a:pPr eaLnBrk="1" hangingPunct="1"/>
            <a:r>
              <a:rPr lang="en-US" altLang="zh-TW" sz="2400" b="1">
                <a:latin typeface="Times New Roman" panose="02020603050405020304" pitchFamily="18" charset="0"/>
              </a:rPr>
              <a:t>t:=Bound-2;</a:t>
            </a:r>
          </a:p>
          <a:p>
            <a:pPr eaLnBrk="1" hangingPunct="1"/>
            <a:r>
              <a:rPr lang="en-US" altLang="zh-TW" sz="2400" b="1">
                <a:latin typeface="Times New Roman" panose="02020603050405020304" pitchFamily="18" charset="0"/>
              </a:rPr>
              <a:t>While (I&lt;=t) do</a:t>
            </a:r>
          </a:p>
          <a:p>
            <a:pPr eaLnBrk="1" hangingPunct="1"/>
            <a:r>
              <a:rPr lang="en-US" altLang="zh-TW" sz="2400" b="1">
                <a:latin typeface="Times New Roman" panose="02020603050405020304" pitchFamily="18" charset="0"/>
              </a:rPr>
              <a:t>     X:=1;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  While (I&lt;=10) do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  Begin</a:t>
            </a: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      Y:=X+Z;</a:t>
            </a:r>
          </a:p>
          <a:p>
            <a:pPr lvl="1" eaLnBrk="1" hangingPunct="1"/>
            <a:endParaRPr lang="en-US" altLang="zh-TW" sz="2400" b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zh-TW" sz="2400" b="1">
                <a:latin typeface="Times New Roman" panose="02020603050405020304" pitchFamily="18" charset="0"/>
              </a:rPr>
              <a:t>  End;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BSample">
  <a:themeElements>
    <a:clrScheme name="DBSamp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BSample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BSamp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DBSample</Template>
  <TotalTime>49</TotalTime>
  <Words>185</Words>
  <Application>Microsoft Office PowerPoint</Application>
  <PresentationFormat>如螢幕大小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新細明體</vt:lpstr>
      <vt:lpstr>標楷體</vt:lpstr>
      <vt:lpstr>Wingdings</vt:lpstr>
      <vt:lpstr>Times New Roman</vt:lpstr>
      <vt:lpstr>DBSample</vt:lpstr>
      <vt:lpstr>與機器無關之最佳化階段</vt:lpstr>
      <vt:lpstr>與機器無關之最佳化階段</vt:lpstr>
      <vt:lpstr>與機器無關之最佳化階段</vt:lpstr>
      <vt:lpstr>與機器無關之最佳化階段</vt:lpstr>
    </vt:vector>
  </TitlesOfParts>
  <Company>nsysu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Compiler</dc:title>
  <dc:creator>Feng</dc:creator>
  <cp:lastModifiedBy>root</cp:lastModifiedBy>
  <cp:revision>10</cp:revision>
  <cp:lastPrinted>2000-08-08T16:05:50Z</cp:lastPrinted>
  <dcterms:created xsi:type="dcterms:W3CDTF">2000-08-07T14:18:52Z</dcterms:created>
  <dcterms:modified xsi:type="dcterms:W3CDTF">2021-05-20T04:10:58Z</dcterms:modified>
</cp:coreProperties>
</file>