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5"/>
  </p:notesMasterIdLst>
  <p:sldIdLst>
    <p:sldId id="258" r:id="rId2"/>
    <p:sldId id="261" r:id="rId3"/>
    <p:sldId id="262" r:id="rId4"/>
  </p:sldIdLst>
  <p:sldSz cx="9144000" cy="6858000" type="screen4x3"/>
  <p:notesSz cx="6799263" cy="9929813"/>
  <p:defaultTextStyle>
    <a:defPPr>
      <a:defRPr lang="zh-TW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E4A8"/>
    <a:srgbClr val="FFCF01"/>
    <a:srgbClr val="3333CC"/>
    <a:srgbClr val="FF0000"/>
    <a:srgbClr val="0000FF"/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中等深淺樣式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28" autoAdjust="0"/>
    <p:restoredTop sz="80202" autoAdjust="0"/>
  </p:normalViewPr>
  <p:slideViewPr>
    <p:cSldViewPr>
      <p:cViewPr varScale="1">
        <p:scale>
          <a:sx n="76" d="100"/>
          <a:sy n="76" d="100"/>
        </p:scale>
        <p:origin x="12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2046C2EC-01AA-409B-8669-6CC74789C38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79B3C558-3F61-4CA7-B97C-CB8536F4F5B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51342" y="0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zh-TW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7456BFD-8CCC-453B-A4F1-1D250849EF5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4113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5EB92AE3-DF19-400D-B8AF-204D244F8E6A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927" y="4716661"/>
            <a:ext cx="5439410" cy="44684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8CAC6373-A434-4682-8B6F-C24B86266527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599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zh-TW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438349CB-8B25-495A-9BB7-1C619E82440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342" y="9431599"/>
            <a:ext cx="2946347" cy="4964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323D007-3F8E-4A4D-94B0-F41FDA4EB58F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43F7A977-F13C-40BF-B194-48052CF1C9A2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zh-TW" altLang="en-US" noProof="0"/>
              <a:t>按一下以編輯母片標題樣式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2AEAAA3B-169A-43E5-84DB-3789F9D7F61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 baseline="0">
                <a:latin typeface="Times New Roman" panose="02020603050405020304" pitchFamily="18" charset="0"/>
              </a:defRPr>
            </a:lvl1pPr>
          </a:lstStyle>
          <a:p>
            <a:pPr lvl="0"/>
            <a:r>
              <a:rPr lang="zh-TW" altLang="en-US" noProof="0"/>
              <a:t>按一下以編輯母片子標題樣式</a:t>
            </a:r>
          </a:p>
        </p:txBody>
      </p:sp>
      <p:pic>
        <p:nvPicPr>
          <p:cNvPr id="22535" name="Picture 7">
            <a:extLst>
              <a:ext uri="{FF2B5EF4-FFF2-40B4-BE49-F238E27FC236}">
                <a16:creationId xmlns:a16="http://schemas.microsoft.com/office/drawing/2014/main" id="{477B0315-B14C-42C0-BD4F-F86A572012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390525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EC69EF0-887B-45BF-980E-7F8E3D1F96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7DF85AB4-4E3E-4F7E-B88C-66D6D5B884E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DD8C3890-E791-4EB2-B978-CCE059E49C9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85268FC5-7F95-468E-8DD8-F1812CA5268A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148275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6D351993-2820-455A-BF7A-5A809413ED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FDDE016-214C-420B-A90D-73EC03288A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E8364CF-EED8-4D0E-9B07-4BDE79D97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B6E7B0B7-AA24-472E-8207-AE283E349856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07083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A9BC90-226C-47FD-8CB3-A54AB0C9C5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latin typeface="Times New Roman" panose="02020603050405020304" pitchFamily="18" charset="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6D43CBC-CA51-4AAD-876D-DE2E565F0F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 sz="2800" baseline="0">
                <a:latin typeface="Times New Roman" panose="02020603050405020304" pitchFamily="18" charset="0"/>
              </a:defRPr>
            </a:lvl1pPr>
            <a:lvl2pPr>
              <a:defRPr sz="2400" baseline="0">
                <a:latin typeface="Times New Roman" panose="02020603050405020304" pitchFamily="18" charset="0"/>
              </a:defRPr>
            </a:lvl2pPr>
            <a:lvl3pPr>
              <a:defRPr sz="2000" baseline="0">
                <a:latin typeface="Times New Roman" panose="02020603050405020304" pitchFamily="18" charset="0"/>
              </a:defRPr>
            </a:lvl3pPr>
            <a:lvl4pPr>
              <a:defRPr sz="1600" baseline="0">
                <a:latin typeface="Times New Roman" panose="02020603050405020304" pitchFamily="18" charset="0"/>
              </a:defRPr>
            </a:lvl4pPr>
            <a:lvl5pPr>
              <a:defRPr sz="1200" baseline="0">
                <a:latin typeface="Times New Roman" panose="02020603050405020304" pitchFamily="18" charset="0"/>
              </a:defRPr>
            </a:lvl5pPr>
          </a:lstStyle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23182133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C823A703-C3D8-46F0-A957-32F35253D4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4A84E42A-9ACF-4395-B0B7-0A670D1EA6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C7A365F-C181-48B4-A28A-4118FFC65F0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24B6CDB9-5551-441D-8C90-C031DFA1E30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1066876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32F86D-2057-48F9-BAAF-A1DA2CEA7E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6F378023-3D9B-4690-BE36-159AB51909A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939E724-D67F-4456-B1F6-CE063EBF3A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D4E73EE-A8B9-47AE-9DAD-8B3B124A9E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F1DFB8B9-E7C7-4175-9F43-A69BB923288F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04429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B4DDF0E2-65B3-4F8D-83C9-0057B7E32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9EC1BE3B-3BDB-45B3-93EC-CA753B0C7D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D2CF781-0C7E-45E0-835F-A35081F63A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C5D85DBA-2A96-4654-B207-D55012C6A3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ED29FA39-CC9F-4355-9749-79F4AF6657A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3CF79359-0CDA-42EF-9EF6-3B1C281D44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A53FD6C6-349C-444D-8D67-5F1715955BA7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055479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B3C6200-1B4F-4D92-9C89-CF142345EA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投影片編號版面配置區 2">
            <a:extLst>
              <a:ext uri="{FF2B5EF4-FFF2-40B4-BE49-F238E27FC236}">
                <a16:creationId xmlns:a16="http://schemas.microsoft.com/office/drawing/2014/main" id="{E55AE38D-958F-42D0-A1AF-2C8ED737C8E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dirty="0">
                <a:latin typeface="Arial" panose="020B0604020202020204" pitchFamily="34" charset="0"/>
              </a:rPr>
              <a:t>RCSKQ - </a:t>
            </a:r>
            <a:fld id="{290E50BF-5A87-46D3-A725-C94158A9446E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751522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D2895AB-0999-42AE-A04C-59121EAEA73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zh-TW" dirty="0">
                <a:latin typeface="Arial" panose="020B0604020202020204" pitchFamily="34" charset="0"/>
              </a:rPr>
              <a:t>RCSKQ</a:t>
            </a:r>
            <a:r>
              <a:rPr lang="zh-TW" altLang="en-US" dirty="0">
                <a:latin typeface="Arial" panose="020B0604020202020204" pitchFamily="34" charset="0"/>
              </a:rPr>
              <a:t> </a:t>
            </a:r>
            <a:r>
              <a:rPr lang="en-US" altLang="zh-TW" dirty="0">
                <a:latin typeface="Arial" panose="020B0604020202020204" pitchFamily="34" charset="0"/>
              </a:rPr>
              <a:t>- </a:t>
            </a:r>
            <a:fld id="{1C4F4115-D61D-4DAA-9E61-093A2C2D1DFB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417714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0997FB5-D1EC-4EC5-845D-EE8F8C80EF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E84B1D79-1C81-477C-8086-F454B56B5B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9BF3F6A2-78C2-4E9A-8E03-A7730A88A2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5987093A-10CA-46F5-86F8-07EF979057F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04C77A44-5FF8-44C7-83C0-E32F1ACA9838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03865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AAC9964-53B5-4507-8E74-E3A3388E4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FF8F1278-BB0C-4678-B2CE-BD6C84D0CF7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68145BE5-2F71-4C36-AD99-DB4B444E4BA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795F2E01-31D4-4E69-9213-E82852EFF2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E06FCE03-569B-457B-A4EA-279A24433825}" type="slidenum">
              <a:rPr lang="en-US" altLang="zh-TW"/>
              <a:pPr/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5222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3C838855-B5F1-4134-A6A6-1CA8A46A7A1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按一下以編輯母片標題樣式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651FEEE6-FCD1-41C9-ADAA-FB625E41F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/>
              <a:t>按一下以編輯母片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pic>
        <p:nvPicPr>
          <p:cNvPr id="1031" name="Picture 7">
            <a:extLst>
              <a:ext uri="{FF2B5EF4-FFF2-40B4-BE49-F238E27FC236}">
                <a16:creationId xmlns:a16="http://schemas.microsoft.com/office/drawing/2014/main" id="{5F8271FB-D020-4DBA-B5F0-28A7D85AAC8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260350"/>
            <a:ext cx="390525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34" name="Rectangle 10">
            <a:extLst>
              <a:ext uri="{FF2B5EF4-FFF2-40B4-BE49-F238E27FC236}">
                <a16:creationId xmlns:a16="http://schemas.microsoft.com/office/drawing/2014/main" id="{26385BAD-154E-4DF0-830E-3D8E28787926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600">
                <a:latin typeface="+mn-lt"/>
                <a:ea typeface="+mn-ea"/>
              </a:defRPr>
            </a:lvl1pPr>
          </a:lstStyle>
          <a:p>
            <a:r>
              <a:rPr lang="zh-TW" altLang="en-US"/>
              <a:t>投影片標題</a:t>
            </a:r>
            <a:r>
              <a:rPr lang="zh-TW" altLang="en-US">
                <a:latin typeface="Arial" panose="020B0604020202020204" pitchFamily="34" charset="0"/>
              </a:rPr>
              <a:t> </a:t>
            </a:r>
            <a:r>
              <a:rPr lang="en-US" altLang="zh-TW">
                <a:latin typeface="Arial" panose="020B0604020202020204" pitchFamily="34" charset="0"/>
              </a:rPr>
              <a:t>- </a:t>
            </a:r>
            <a:fld id="{3196B9C0-04DA-4C80-B06F-8560A9A3430A}" type="slidenum">
              <a:rPr lang="en-US" altLang="zh-TW"/>
              <a:pPr/>
              <a:t>‹#›</a:t>
            </a:fld>
            <a:endParaRPr lang="en-US" altLang="zh-TW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 kern="1200" baseline="0">
          <a:solidFill>
            <a:schemeClr val="tx2"/>
          </a:solidFill>
          <a:latin typeface="Times New Roman" panose="02020603050405020304" pitchFamily="18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Verdana" panose="020B0604030504040204" pitchFamily="34" charset="0"/>
          <a:ea typeface="標楷體" panose="03000509000000000000" pitchFamily="65" charset="-12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SzPct val="65000"/>
        <a:buFont typeface="Wingdings" panose="05000000000000000000" pitchFamily="2" charset="2"/>
        <a:buChar char="n"/>
        <a:defRPr kumimoji="1" sz="320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FF0000"/>
        </a:buClr>
        <a:buSzPct val="60000"/>
        <a:buFont typeface="Wingdings" panose="05000000000000000000" pitchFamily="2" charset="2"/>
        <a:buChar char="l"/>
        <a:defRPr kumimoji="1" sz="280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rgbClr val="3333CC"/>
        </a:buClr>
        <a:buSzPct val="50000"/>
        <a:buFont typeface="Wingdings" panose="05000000000000000000" pitchFamily="2" charset="2"/>
        <a:buChar char="p"/>
        <a:defRPr kumimoji="1" sz="240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u"/>
        <a:defRPr kumimoji="1" sz="200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rgbClr val="FF33CC"/>
        </a:buClr>
        <a:buSzPct val="50000"/>
        <a:buFont typeface="Wingdings" panose="05000000000000000000" pitchFamily="2" charset="2"/>
        <a:buChar char="n"/>
        <a:defRPr kumimoji="1" sz="2000" kern="1200" baseline="0">
          <a:solidFill>
            <a:schemeClr val="tx1"/>
          </a:solidFill>
          <a:latin typeface="Times New Roman" panose="02020603050405020304" pitchFamily="18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Rectangle 4">
            <a:extLst>
              <a:ext uri="{FF2B5EF4-FFF2-40B4-BE49-F238E27FC236}">
                <a16:creationId xmlns:a16="http://schemas.microsoft.com/office/drawing/2014/main" id="{DA65A447-1E6D-48CF-8091-4EC79AFBC21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323528" y="2420888"/>
            <a:ext cx="8636496" cy="1470025"/>
          </a:xfrm>
        </p:spPr>
        <p:txBody>
          <a:bodyPr/>
          <a:lstStyle/>
          <a:p>
            <a:r>
              <a:rPr lang="en-US" altLang="zh-TW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Compiler </a:t>
            </a:r>
            <a:r>
              <a:rPr lang="zh-TW" alt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遠距教學注意事項</a:t>
            </a:r>
            <a:endParaRPr lang="en-US" altLang="zh-TW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正課 </a:t>
            </a:r>
            <a:r>
              <a:rPr lang="en-US" altLang="zh-TW" dirty="0"/>
              <a:t>(Thurs. 14:10 – 17:00)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/>
            </a:pPr>
            <a:r>
              <a:rPr lang="zh-TW" altLang="en-US" dirty="0"/>
              <a:t>上課前我會將</a:t>
            </a:r>
            <a:r>
              <a:rPr lang="en-US" altLang="zh-TW" dirty="0"/>
              <a:t>Google Meet </a:t>
            </a:r>
            <a:r>
              <a:rPr lang="zh-TW" altLang="en-US" dirty="0"/>
              <a:t>代碼放到上課網頁，  同時會以</a:t>
            </a:r>
            <a:r>
              <a:rPr lang="en-US" altLang="zh-TW" dirty="0"/>
              <a:t>email</a:t>
            </a:r>
            <a:r>
              <a:rPr lang="zh-TW" altLang="en-US" dirty="0"/>
              <a:t>的方式做提醒。</a:t>
            </a:r>
            <a:endParaRPr lang="en-US" altLang="zh-TW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/>
            </a:pPr>
            <a:endParaRPr lang="zh-TW" altLang="en-US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/>
            </a:pPr>
            <a:r>
              <a:rPr lang="zh-TW" altLang="en-US" dirty="0"/>
              <a:t>請各位同學申請學校</a:t>
            </a:r>
            <a:r>
              <a:rPr lang="en-US" altLang="zh-TW" dirty="0">
                <a:solidFill>
                  <a:srgbClr val="FF0000"/>
                </a:solidFill>
              </a:rPr>
              <a:t>G-Suite</a:t>
            </a:r>
            <a:r>
              <a:rPr lang="zh-TW" altLang="en-US" dirty="0"/>
              <a:t>，名稱請打自己的</a:t>
            </a:r>
            <a:r>
              <a:rPr lang="zh-TW" altLang="en-US" dirty="0">
                <a:solidFill>
                  <a:srgbClr val="FF0000"/>
                </a:solidFill>
              </a:rPr>
              <a:t>中文名字 </a:t>
            </a:r>
            <a:r>
              <a:rPr lang="en-US" altLang="zh-TW" dirty="0"/>
              <a:t>(</a:t>
            </a:r>
            <a:r>
              <a:rPr lang="zh-TW" altLang="en-US" dirty="0"/>
              <a:t>老師會點名</a:t>
            </a:r>
            <a:r>
              <a:rPr lang="en-US" altLang="zh-TW" dirty="0"/>
              <a:t>)</a:t>
            </a:r>
            <a:r>
              <a:rPr lang="zh-TW" altLang="en-US" dirty="0"/>
              <a:t>。</a:t>
            </a:r>
            <a:endParaRPr lang="en-US" altLang="zh-TW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/>
            </a:pPr>
            <a:endParaRPr lang="zh-TW" altLang="en-US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/>
            </a:pPr>
            <a:r>
              <a:rPr lang="zh-TW" altLang="en-US" dirty="0"/>
              <a:t>因為老師上課會使用到「白板功能」，經測試手機與平板沒辦法開白板，故請同學使用</a:t>
            </a:r>
            <a:r>
              <a:rPr lang="zh-TW" altLang="en-US" dirty="0">
                <a:solidFill>
                  <a:srgbClr val="FF0000"/>
                </a:solidFill>
              </a:rPr>
              <a:t>電腦</a:t>
            </a:r>
            <a:r>
              <a:rPr lang="en-US" altLang="zh-TW" dirty="0">
                <a:solidFill>
                  <a:srgbClr val="FF0000"/>
                </a:solidFill>
              </a:rPr>
              <a:t>(</a:t>
            </a:r>
            <a:r>
              <a:rPr lang="zh-TW" altLang="en-US" dirty="0">
                <a:solidFill>
                  <a:srgbClr val="FF0000"/>
                </a:solidFill>
              </a:rPr>
              <a:t>筆電 </a:t>
            </a:r>
            <a:r>
              <a:rPr lang="en-US" altLang="zh-TW" dirty="0">
                <a:solidFill>
                  <a:srgbClr val="FF0000"/>
                </a:solidFill>
              </a:rPr>
              <a:t>or </a:t>
            </a:r>
            <a:r>
              <a:rPr lang="zh-TW" altLang="en-US" dirty="0">
                <a:solidFill>
                  <a:srgbClr val="FF0000"/>
                </a:solidFill>
              </a:rPr>
              <a:t>桌電</a:t>
            </a:r>
            <a:r>
              <a:rPr lang="en-US" altLang="zh-TW" dirty="0">
                <a:solidFill>
                  <a:srgbClr val="FF0000"/>
                </a:solidFill>
              </a:rPr>
              <a:t>)</a:t>
            </a:r>
            <a:r>
              <a:rPr lang="zh-TW" altLang="en-US" dirty="0"/>
              <a:t>來上課。</a:t>
            </a:r>
            <a:endParaRPr lang="en-US" altLang="zh-TW" dirty="0"/>
          </a:p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640809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正課 </a:t>
            </a:r>
            <a:r>
              <a:rPr lang="en-US" altLang="zh-TW" dirty="0"/>
              <a:t>(Thurs. 14:10 – 17:00)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 startAt="4"/>
            </a:pPr>
            <a:r>
              <a:rPr lang="zh-TW" altLang="en-US" dirty="0"/>
              <a:t>請同學關閉</a:t>
            </a:r>
            <a:r>
              <a:rPr lang="zh-TW" altLang="en-US" dirty="0">
                <a:solidFill>
                  <a:srgbClr val="FF0000"/>
                </a:solidFill>
              </a:rPr>
              <a:t>視訊頭</a:t>
            </a:r>
            <a:r>
              <a:rPr lang="zh-TW" altLang="en-US" dirty="0"/>
              <a:t>與</a:t>
            </a:r>
            <a:r>
              <a:rPr lang="zh-TW" altLang="en-US" dirty="0">
                <a:solidFill>
                  <a:srgbClr val="FF0000"/>
                </a:solidFill>
              </a:rPr>
              <a:t>麥克風</a:t>
            </a:r>
            <a:r>
              <a:rPr lang="zh-TW" altLang="en-US" dirty="0"/>
              <a:t>，除非必要 </a:t>
            </a:r>
            <a:r>
              <a:rPr lang="en-US" altLang="zh-TW" dirty="0"/>
              <a:t>(</a:t>
            </a:r>
            <a:r>
              <a:rPr lang="zh-TW" altLang="en-US" dirty="0"/>
              <a:t>如：發問、老師點學生</a:t>
            </a:r>
            <a:r>
              <a:rPr lang="en-US" altLang="zh-TW" dirty="0"/>
              <a:t>……</a:t>
            </a:r>
            <a:r>
              <a:rPr lang="zh-TW" altLang="en-US" dirty="0"/>
              <a:t>等</a:t>
            </a:r>
            <a:r>
              <a:rPr lang="en-US" altLang="zh-TW" dirty="0"/>
              <a:t>)</a:t>
            </a:r>
            <a:r>
              <a:rPr lang="zh-TW" altLang="en-US" dirty="0"/>
              <a:t>，才可將麥克風開啟。</a:t>
            </a:r>
            <a:endParaRPr lang="en-US" altLang="zh-TW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 startAt="4"/>
            </a:pPr>
            <a:endParaRPr lang="en-US" altLang="zh-TW" dirty="0"/>
          </a:p>
          <a:p>
            <a:pPr marL="514350" indent="-514350">
              <a:buClr>
                <a:schemeClr val="tx1"/>
              </a:buClr>
              <a:buSzPct val="100000"/>
              <a:buFont typeface="+mj-lt"/>
              <a:buAutoNum type="arabicParenR" startAt="4"/>
            </a:pPr>
            <a:r>
              <a:rPr lang="zh-TW" altLang="en-US" dirty="0"/>
              <a:t>若需發問，也可以透過文字的方式告知。</a:t>
            </a:r>
          </a:p>
        </p:txBody>
      </p:sp>
    </p:spTree>
    <p:extLst>
      <p:ext uri="{BB962C8B-B14F-4D97-AF65-F5344CB8AC3E}">
        <p14:creationId xmlns:p14="http://schemas.microsoft.com/office/powerpoint/2010/main" val="2983046367"/>
      </p:ext>
    </p:extLst>
  </p:cSld>
  <p:clrMapOvr>
    <a:masterClrMapping/>
  </p:clrMapOvr>
</p:sld>
</file>

<file path=ppt/theme/theme1.xml><?xml version="1.0" encoding="utf-8"?>
<a:theme xmlns:a="http://schemas.openxmlformats.org/drawingml/2006/main" name="DBSample">
  <a:themeElements>
    <a:clrScheme name="DBSampl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BSample">
      <a:majorFont>
        <a:latin typeface="Verdana"/>
        <a:ea typeface="標楷體"/>
        <a:cs typeface=""/>
      </a:majorFont>
      <a:minorFont>
        <a:latin typeface="Verdana"/>
        <a:ea typeface="標楷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BSampl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BSampl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BSampl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DBSample</Template>
  <TotalTime>772</TotalTime>
  <Words>140</Words>
  <Application>Microsoft Office PowerPoint</Application>
  <PresentationFormat>如螢幕大小 (4:3)</PresentationFormat>
  <Paragraphs>11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新細明體</vt:lpstr>
      <vt:lpstr>標楷體</vt:lpstr>
      <vt:lpstr>Arial</vt:lpstr>
      <vt:lpstr>Times New Roman</vt:lpstr>
      <vt:lpstr>Verdana</vt:lpstr>
      <vt:lpstr>Wingdings</vt:lpstr>
      <vt:lpstr>DBSample</vt:lpstr>
      <vt:lpstr>Compiler 遠距教學注意事項</vt:lpstr>
      <vt:lpstr>正課 (Thurs. 14:10 – 17:00)</vt:lpstr>
      <vt:lpstr>正課 (Thurs. 14:10 – 17:00)</vt:lpstr>
    </vt:vector>
  </TitlesOfParts>
  <Company>DB LAB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Database System</dc:title>
  <dc:creator>M093040001</dc:creator>
  <cp:lastModifiedBy>labPC</cp:lastModifiedBy>
  <cp:revision>993</cp:revision>
  <cp:lastPrinted>2020-12-07T05:16:43Z</cp:lastPrinted>
  <dcterms:created xsi:type="dcterms:W3CDTF">2020-12-05T06:11:43Z</dcterms:created>
  <dcterms:modified xsi:type="dcterms:W3CDTF">2022-05-04T09:16:36Z</dcterms:modified>
</cp:coreProperties>
</file>